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3716000" cy="1714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0318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10318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10318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10318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10318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10318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10318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10318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10318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D9BD3F-5B40-E71C-8C16-D544CCCC853C}" v="2" dt="2023-01-10T13:59:27.945"/>
    <p1510:client id="{A6E40421-CC0D-3F66-0A73-EC25CC9DD43D}" v="1" dt="2023-01-10T14:10:12.04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6" d="100"/>
          <a:sy n="26" d="100"/>
        </p:scale>
        <p:origin x="2068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Carlos Lobos" userId="S::juan.lobos@clinicaeverest.cl::5b7aff32-23ce-49b3-b24e-db85e2798592" providerId="AD" clId="Web-{24D9BD3F-5B40-E71C-8C16-D544CCCC853C}"/>
    <pc:docChg chg="modSld">
      <pc:chgData name="Juan Carlos Lobos" userId="S::juan.lobos@clinicaeverest.cl::5b7aff32-23ce-49b3-b24e-db85e2798592" providerId="AD" clId="Web-{24D9BD3F-5B40-E71C-8C16-D544CCCC853C}" dt="2023-01-10T13:59:27.945" v="1" actId="1076"/>
      <pc:docMkLst>
        <pc:docMk/>
      </pc:docMkLst>
      <pc:sldChg chg="modSp">
        <pc:chgData name="Juan Carlos Lobos" userId="S::juan.lobos@clinicaeverest.cl::5b7aff32-23ce-49b3-b24e-db85e2798592" providerId="AD" clId="Web-{24D9BD3F-5B40-E71C-8C16-D544CCCC853C}" dt="2023-01-10T13:59:27.945" v="1" actId="1076"/>
        <pc:sldMkLst>
          <pc:docMk/>
          <pc:sldMk cId="0" sldId="256"/>
        </pc:sldMkLst>
        <pc:picChg chg="mod">
          <ac:chgData name="Juan Carlos Lobos" userId="S::juan.lobos@clinicaeverest.cl::5b7aff32-23ce-49b3-b24e-db85e2798592" providerId="AD" clId="Web-{24D9BD3F-5B40-E71C-8C16-D544CCCC853C}" dt="2023-01-10T13:59:27.945" v="1" actId="1076"/>
          <ac:picMkLst>
            <pc:docMk/>
            <pc:sldMk cId="0" sldId="256"/>
            <ac:picMk id="119" creationId="{00000000-0000-0000-0000-000000000000}"/>
          </ac:picMkLst>
        </pc:picChg>
      </pc:sldChg>
    </pc:docChg>
  </pc:docChgLst>
  <pc:docChgLst>
    <pc:chgData name="Juan Carlos Lobos" userId="S::juan.lobos@clinicaeverest.cl::5b7aff32-23ce-49b3-b24e-db85e2798592" providerId="AD" clId="Web-{A6E40421-CC0D-3F66-0A73-EC25CC9DD43D}"/>
    <pc:docChg chg="modSld">
      <pc:chgData name="Juan Carlos Lobos" userId="S::juan.lobos@clinicaeverest.cl::5b7aff32-23ce-49b3-b24e-db85e2798592" providerId="AD" clId="Web-{A6E40421-CC0D-3F66-0A73-EC25CC9DD43D}" dt="2023-01-10T14:10:12.049" v="0" actId="1076"/>
      <pc:docMkLst>
        <pc:docMk/>
      </pc:docMkLst>
      <pc:sldChg chg="modSp">
        <pc:chgData name="Juan Carlos Lobos" userId="S::juan.lobos@clinicaeverest.cl::5b7aff32-23ce-49b3-b24e-db85e2798592" providerId="AD" clId="Web-{A6E40421-CC0D-3F66-0A73-EC25CC9DD43D}" dt="2023-01-10T14:10:12.049" v="0" actId="1076"/>
        <pc:sldMkLst>
          <pc:docMk/>
          <pc:sldMk cId="0" sldId="256"/>
        </pc:sldMkLst>
        <pc:picChg chg="mod">
          <ac:chgData name="Juan Carlos Lobos" userId="S::juan.lobos@clinicaeverest.cl::5b7aff32-23ce-49b3-b24e-db85e2798592" providerId="AD" clId="Web-{A6E40421-CC0D-3F66-0A73-EC25CC9DD43D}" dt="2023-01-10T14:10:12.049" v="0" actId="1076"/>
          <ac:picMkLst>
            <pc:docMk/>
            <pc:sldMk cId="0" sldId="256"/>
            <ac:picMk id="11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25575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Pérez"/>
          <p:cNvSpPr txBox="1">
            <a:spLocks noGrp="1"/>
          </p:cNvSpPr>
          <p:nvPr>
            <p:ph type="body" sz="quarter" idx="21"/>
          </p:nvPr>
        </p:nvSpPr>
        <p:spPr>
          <a:xfrm>
            <a:off x="1343025" y="9751218"/>
            <a:ext cx="11037094" cy="65252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4000" i="1"/>
            </a:lvl1pPr>
          </a:lstStyle>
          <a:p>
            <a:r>
              <a:t>– Juan Pérez</a:t>
            </a:r>
          </a:p>
        </p:txBody>
      </p:sp>
      <p:sp>
        <p:nvSpPr>
          <p:cNvPr id="94" name="“Escribe una cita aquí”"/>
          <p:cNvSpPr txBox="1">
            <a:spLocks noGrp="1"/>
          </p:cNvSpPr>
          <p:nvPr>
            <p:ph type="body" sz="quarter" idx="22"/>
          </p:nvPr>
        </p:nvSpPr>
        <p:spPr>
          <a:xfrm>
            <a:off x="1343025" y="7877907"/>
            <a:ext cx="11037094" cy="974848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6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“Escribe una cita aquí” 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>
            <a:spLocks noGrp="1"/>
          </p:cNvSpPr>
          <p:nvPr>
            <p:ph type="pic" idx="21"/>
          </p:nvPr>
        </p:nvSpPr>
        <p:spPr>
          <a:xfrm>
            <a:off x="-28575" y="4000500"/>
            <a:ext cx="13773150" cy="9182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>
            <a:spLocks noGrp="1"/>
          </p:cNvSpPr>
          <p:nvPr>
            <p:ph type="pic" sz="half" idx="21"/>
          </p:nvPr>
        </p:nvSpPr>
        <p:spPr>
          <a:xfrm>
            <a:off x="1758357" y="4493418"/>
            <a:ext cx="10201276" cy="68008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exto del título"/>
          <p:cNvSpPr txBox="1">
            <a:spLocks noGrp="1"/>
          </p:cNvSpPr>
          <p:nvPr>
            <p:ph type="title"/>
          </p:nvPr>
        </p:nvSpPr>
        <p:spPr>
          <a:xfrm>
            <a:off x="357187" y="10065543"/>
            <a:ext cx="13001626" cy="1128714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357187" y="11151393"/>
            <a:ext cx="13001626" cy="892970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1000125" y="7265193"/>
            <a:ext cx="11715750" cy="2614614"/>
          </a:xfrm>
          <a:prstGeom prst="rect">
            <a:avLst/>
          </a:prstGeom>
        </p:spPr>
        <p:txBody>
          <a:bodyPr anchor="ctr"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>
            <a:spLocks noGrp="1"/>
          </p:cNvSpPr>
          <p:nvPr>
            <p:ph type="pic" sz="quarter" idx="21"/>
          </p:nvPr>
        </p:nvSpPr>
        <p:spPr>
          <a:xfrm>
            <a:off x="7215187" y="5250656"/>
            <a:ext cx="6450807" cy="645080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928687" y="5250656"/>
            <a:ext cx="5750720" cy="3121819"/>
          </a:xfrm>
          <a:prstGeom prst="rect">
            <a:avLst/>
          </a:prstGeom>
        </p:spPr>
        <p:txBody>
          <a:bodyPr/>
          <a:lstStyle>
            <a:lvl1pPr>
              <a:defRPr sz="10400"/>
            </a:lvl1pPr>
          </a:lstStyle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928687" y="8386762"/>
            <a:ext cx="5750720" cy="3221832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xfrm>
            <a:off x="950118" y="4914900"/>
            <a:ext cx="11815764" cy="1285875"/>
          </a:xfrm>
          <a:prstGeom prst="rect">
            <a:avLst/>
          </a:prstGeom>
        </p:spPr>
        <p:txBody>
          <a:bodyPr anchor="ctr"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xfrm>
            <a:off x="950118" y="4914900"/>
            <a:ext cx="11815764" cy="1285875"/>
          </a:xfrm>
          <a:prstGeom prst="rect">
            <a:avLst/>
          </a:prstGeom>
        </p:spPr>
        <p:txBody>
          <a:bodyPr anchor="ctr"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950118" y="6486525"/>
            <a:ext cx="11815764" cy="5229225"/>
          </a:xfrm>
          <a:prstGeom prst="rect">
            <a:avLst/>
          </a:prstGeom>
        </p:spPr>
        <p:txBody>
          <a:bodyPr anchor="ctr"/>
          <a:lstStyle>
            <a:lvl1pPr marL="793749" indent="-793749" algn="l">
              <a:spcBef>
                <a:spcPts val="7300"/>
              </a:spcBef>
              <a:buSzPct val="125000"/>
              <a:buChar char="•"/>
              <a:defRPr sz="6000"/>
            </a:lvl1pPr>
            <a:lvl2pPr marL="1428750" indent="-793750" algn="l">
              <a:spcBef>
                <a:spcPts val="7300"/>
              </a:spcBef>
              <a:buSzPct val="125000"/>
              <a:buChar char="•"/>
              <a:defRPr sz="6000"/>
            </a:lvl2pPr>
            <a:lvl3pPr marL="2063750" indent="-793750" algn="l">
              <a:spcBef>
                <a:spcPts val="7300"/>
              </a:spcBef>
              <a:buSzPct val="125000"/>
              <a:buChar char="•"/>
              <a:defRPr sz="6000"/>
            </a:lvl3pPr>
            <a:lvl4pPr marL="2698750" indent="-793750" algn="l">
              <a:spcBef>
                <a:spcPts val="7300"/>
              </a:spcBef>
              <a:buSzPct val="125000"/>
              <a:buChar char="•"/>
              <a:defRPr sz="6000"/>
            </a:lvl4pPr>
            <a:lvl5pPr marL="3333750" indent="-793750" algn="l">
              <a:spcBef>
                <a:spcPts val="7300"/>
              </a:spcBef>
              <a:buSzPct val="125000"/>
              <a:buChar char="•"/>
              <a:defRPr sz="60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6165056" y="6486525"/>
            <a:ext cx="7843838" cy="52292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xfrm>
            <a:off x="950118" y="4914900"/>
            <a:ext cx="11815764" cy="1285875"/>
          </a:xfrm>
          <a:prstGeom prst="rect">
            <a:avLst/>
          </a:prstGeom>
        </p:spPr>
        <p:txBody>
          <a:bodyPr anchor="ctr"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950118" y="6486525"/>
            <a:ext cx="5750720" cy="5229225"/>
          </a:xfrm>
          <a:prstGeom prst="rect">
            <a:avLst/>
          </a:prstGeom>
        </p:spPr>
        <p:txBody>
          <a:bodyPr anchor="ctr"/>
          <a:lstStyle>
            <a:lvl1pPr marL="676442" indent="-676442" algn="l">
              <a:spcBef>
                <a:spcPts val="5600"/>
              </a:spcBef>
              <a:buSzPct val="125000"/>
              <a:buChar char="•"/>
              <a:defRPr sz="4600"/>
            </a:lvl1pPr>
            <a:lvl2pPr marL="1235242" indent="-676442" algn="l">
              <a:spcBef>
                <a:spcPts val="5600"/>
              </a:spcBef>
              <a:buSzPct val="125000"/>
              <a:buChar char="•"/>
              <a:defRPr sz="4600"/>
            </a:lvl2pPr>
            <a:lvl3pPr marL="1794042" indent="-676442" algn="l">
              <a:spcBef>
                <a:spcPts val="5600"/>
              </a:spcBef>
              <a:buSzPct val="125000"/>
              <a:buChar char="•"/>
              <a:defRPr sz="4600"/>
            </a:lvl3pPr>
            <a:lvl4pPr marL="2352842" indent="-676442" algn="l">
              <a:spcBef>
                <a:spcPts val="5600"/>
              </a:spcBef>
              <a:buSzPct val="125000"/>
              <a:buChar char="•"/>
              <a:defRPr sz="4600"/>
            </a:lvl4pPr>
            <a:lvl5pPr marL="2911642" indent="-676442" algn="l">
              <a:spcBef>
                <a:spcPts val="5600"/>
              </a:spcBef>
              <a:buSzPct val="125000"/>
              <a:buChar char="•"/>
              <a:defRPr sz="4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950118" y="5715000"/>
            <a:ext cx="11815764" cy="5715000"/>
          </a:xfrm>
          <a:prstGeom prst="rect">
            <a:avLst/>
          </a:prstGeom>
        </p:spPr>
        <p:txBody>
          <a:bodyPr anchor="ctr"/>
          <a:lstStyle>
            <a:lvl1pPr marL="793749" indent="-793749" algn="l">
              <a:spcBef>
                <a:spcPts val="7300"/>
              </a:spcBef>
              <a:buSzPct val="125000"/>
              <a:buChar char="•"/>
              <a:defRPr sz="6000"/>
            </a:lvl1pPr>
            <a:lvl2pPr marL="1428750" indent="-793750" algn="l">
              <a:spcBef>
                <a:spcPts val="7300"/>
              </a:spcBef>
              <a:buSzPct val="125000"/>
              <a:buChar char="•"/>
              <a:defRPr sz="6000"/>
            </a:lvl2pPr>
            <a:lvl3pPr marL="2063750" indent="-793750" algn="l">
              <a:spcBef>
                <a:spcPts val="7300"/>
              </a:spcBef>
              <a:buSzPct val="125000"/>
              <a:buChar char="•"/>
              <a:defRPr sz="6000"/>
            </a:lvl3pPr>
            <a:lvl4pPr marL="2698750" indent="-793750" algn="l">
              <a:spcBef>
                <a:spcPts val="7300"/>
              </a:spcBef>
              <a:buSzPct val="125000"/>
              <a:buChar char="•"/>
              <a:defRPr sz="6000"/>
            </a:lvl4pPr>
            <a:lvl5pPr marL="3333750" indent="-793750" algn="l">
              <a:spcBef>
                <a:spcPts val="7300"/>
              </a:spcBef>
              <a:buSzPct val="125000"/>
              <a:buChar char="•"/>
              <a:defRPr sz="60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8606432" y="8679656"/>
            <a:ext cx="4682729" cy="312181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532204087_1355x1355.jpg"/>
          <p:cNvSpPr>
            <a:spLocks noGrp="1"/>
          </p:cNvSpPr>
          <p:nvPr>
            <p:ph type="pic" sz="quarter" idx="22"/>
          </p:nvPr>
        </p:nvSpPr>
        <p:spPr>
          <a:xfrm>
            <a:off x="8865393" y="5200650"/>
            <a:ext cx="4164807" cy="416480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532241774_2880x1920.jpg"/>
          <p:cNvSpPr>
            <a:spLocks noGrp="1"/>
          </p:cNvSpPr>
          <p:nvPr>
            <p:ph type="pic" sz="half" idx="23"/>
          </p:nvPr>
        </p:nvSpPr>
        <p:spPr>
          <a:xfrm>
            <a:off x="-557213" y="5350668"/>
            <a:ext cx="9676210" cy="645080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1000125" y="6007893"/>
            <a:ext cx="11715750" cy="26146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8575" tIns="28575" rIns="28575" bIns="28575" anchor="b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000125" y="8693943"/>
            <a:ext cx="11715750" cy="8929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8575" tIns="28575" rIns="28575" bIns="28575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607667" y="12072937"/>
            <a:ext cx="493523" cy="503299"/>
          </a:xfrm>
          <a:prstGeom prst="rect">
            <a:avLst/>
          </a:prstGeom>
          <a:ln w="3175">
            <a:miter lim="400000"/>
          </a:ln>
        </p:spPr>
        <p:txBody>
          <a:bodyPr wrap="none" lIns="28575" tIns="28575" rIns="28575" bIns="28575">
            <a:spAutoFit/>
          </a:bodyPr>
          <a:lstStyle>
            <a:lvl1pPr>
              <a:defRPr sz="3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1031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1031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1031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1031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1031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1031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1031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1031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1031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1031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1031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1031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1031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1031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1031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1031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1031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1031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1031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1031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1031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1031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1031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1031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1031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1031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1031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n" descr="Imagen"/>
          <p:cNvPicPr>
            <a:picLocks noChangeAspect="1"/>
          </p:cNvPicPr>
          <p:nvPr/>
        </p:nvPicPr>
        <p:blipFill>
          <a:blip r:embed="rId2"/>
          <a:srcRect l="992" r="992"/>
          <a:stretch>
            <a:fillRect/>
          </a:stretch>
        </p:blipFill>
        <p:spPr>
          <a:xfrm>
            <a:off x="8364" y="1674"/>
            <a:ext cx="13751853" cy="16616711"/>
          </a:xfrm>
          <a:prstGeom prst="rect">
            <a:avLst/>
          </a:prstGeom>
          <a:ln w="3175">
            <a:miter lim="400000"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1" y="12810830"/>
            <a:ext cx="6351447" cy="635144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10318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8575" tIns="28575" rIns="28575" bIns="28575" numCol="1" spcCol="38100" rtlCol="0" anchor="ctr">
        <a:spAutoFit/>
      </a:bodyPr>
      <a:lstStyle>
        <a:defPPr marL="0" marR="0" indent="0" algn="ctr" defTabSz="10318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10318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8575" tIns="28575" rIns="28575" bIns="28575" numCol="1" spcCol="38100" rtlCol="0" anchor="ctr">
        <a:spAutoFit/>
      </a:bodyPr>
      <a:lstStyle>
        <a:defPPr marL="0" marR="0" indent="0" algn="ctr" defTabSz="10318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Everest</dc:creator>
  <cp:lastModifiedBy>Everest_20222@outlook.com</cp:lastModifiedBy>
  <cp:revision>7</cp:revision>
  <dcterms:modified xsi:type="dcterms:W3CDTF">2023-02-22T19:59:06Z</dcterms:modified>
</cp:coreProperties>
</file>