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220"/>
    <a:srgbClr val="D79337"/>
    <a:srgbClr val="B7A134"/>
    <a:srgbClr val="E5C743"/>
    <a:srgbClr val="A79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/>
    <p:restoredTop sz="96296"/>
  </p:normalViewPr>
  <p:slideViewPr>
    <p:cSldViewPr snapToGrid="0" snapToObjects="1" showGuides="1">
      <p:cViewPr varScale="1">
        <p:scale>
          <a:sx n="76" d="100"/>
          <a:sy n="76" d="100"/>
        </p:scale>
        <p:origin x="3112" y="1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E22D-BC37-4AEA-B2EE-70A8C7B1DECA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BFD0-E4C3-4B95-8BB9-8A78A327EC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947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BFD0-E4C3-4B95-8BB9-8A78A327ECB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561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397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26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79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5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87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989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089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0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67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6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12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4C1E-0921-794A-9AC2-6D8658956EA4}" type="datetimeFigureOut">
              <a:rPr lang="es-CL" smtClean="0"/>
              <a:t>13-07-23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43C5-621D-F345-8777-4C63DAD04C8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hc"/>
          <p:cNvSpPr txBox="1"/>
          <p:nvPr userDrawn="1"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rtalón | Caleuche">
            <a:extLst>
              <a:ext uri="{FF2B5EF4-FFF2-40B4-BE49-F238E27FC236}">
                <a16:creationId xmlns:a16="http://schemas.microsoft.com/office/drawing/2014/main" id="{135FDE93-1224-D655-6EEF-405AD175A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681" y="93326"/>
            <a:ext cx="994637" cy="936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trella De Oro De La Navidad Stock de ilustración - Ilustración de  medalla, recompensa: 129838038">
            <a:extLst>
              <a:ext uri="{FF2B5EF4-FFF2-40B4-BE49-F238E27FC236}">
                <a16:creationId xmlns:a16="http://schemas.microsoft.com/office/drawing/2014/main" id="{3D11114B-99C2-63BC-AA1B-07E62163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5" y="245724"/>
            <a:ext cx="430034" cy="4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7AF592D-6525-A333-0C41-87708D37C90A}"/>
              </a:ext>
            </a:extLst>
          </p:cNvPr>
          <p:cNvSpPr txBox="1"/>
          <p:nvPr/>
        </p:nvSpPr>
        <p:spPr>
          <a:xfrm>
            <a:off x="570889" y="1118518"/>
            <a:ext cx="5765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/>
              <a:t>CERTIFICADO DE APORTES</a:t>
            </a:r>
          </a:p>
          <a:p>
            <a:pPr algn="ctr"/>
            <a:r>
              <a:rPr lang="es-CL" sz="1100" b="1" dirty="0"/>
              <a:t>PARA EL MONUMENTO EN MEMORIA DEL COMANDANTE ARTURO PRAT CHACÓN. </a:t>
            </a:r>
          </a:p>
          <a:p>
            <a:pPr algn="ctr"/>
            <a:r>
              <a:rPr lang="es-CL" sz="1100" b="1" dirty="0"/>
              <a:t>ERIGIDO POR EL CENTRO DE EX CADETES Y OFICIALES DE LA ARMADA “CALEUCHE”, </a:t>
            </a:r>
          </a:p>
          <a:p>
            <a:pPr algn="ctr"/>
            <a:r>
              <a:rPr lang="es-CL" sz="1100" b="1" dirty="0"/>
              <a:t>EL DÍA 7 DE MARZO DE 2022 EN LA PLAZA “REPÚBLICA DE CHILE”, </a:t>
            </a:r>
          </a:p>
          <a:p>
            <a:pPr algn="ctr"/>
            <a:r>
              <a:rPr lang="es-CL" sz="1100" b="1" dirty="0"/>
              <a:t>BUENOS AIRES, ARGENTINA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15FE449-D6AC-99F9-8EFD-CAD47AFEF091}"/>
              </a:ext>
            </a:extLst>
          </p:cNvPr>
          <p:cNvSpPr txBox="1"/>
          <p:nvPr/>
        </p:nvSpPr>
        <p:spPr>
          <a:xfrm>
            <a:off x="-297881" y="2435822"/>
            <a:ext cx="2860964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ACOSTA RAMÍREZ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PABLO ACUÑA NIELSEN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GONZALO ALVAREZ MUÑOZ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ARELLANO WALBAUM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CLEMENTE BARAHONA GÓMEZ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ENRIQUE BARRUEL DOUGNAC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BECKER CONTRERAS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RICARDO BROWNE PINOCHET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MIGUEL CABEZA ORTIZ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LORENZO CAGLEVIC BAKOVIC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MIGUEL CARAFÍ MELERO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ANTONIO CARRIÓN GUESALAGA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CAMILA CEBALLOS NÚÑEZ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VÍCTOR CELIS LISTER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 COCA HERRERA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 FELIPE CONTRERAS ACUÑA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MARCELO CONTRERAS CONCHA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DE LA JARA SANHUEZA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MIGUEL DUASO TAPIA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GUILLERMO DUEÑAS ITURRALDE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HUMBERTO ECHENIQUE CARRASCO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ESPINOSA SEPÚLVEDA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FERRADA  GALLARDO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GODOY CHÁVEZ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FABIÁN GONZÁLEZ GONZÁLEZ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GORICHÓN GÓMEZ</a:t>
            </a:r>
          </a:p>
          <a:p>
            <a:pPr algn="ctr"/>
            <a:r>
              <a:rPr lang="es-CL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HÉCTOR GUERRERO  GARCÍA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RAMÓN JARA ARAYA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RODOLFO KANTOR BRUCHER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KELLY JARA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JAVIER LAGOS IOOHS</a:t>
            </a:r>
          </a:p>
          <a:p>
            <a:pPr algn="ctr"/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sz="10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BAF58F8-6106-F786-6579-30448E662AC3}"/>
              </a:ext>
            </a:extLst>
          </p:cNvPr>
          <p:cNvSpPr txBox="1"/>
          <p:nvPr/>
        </p:nvSpPr>
        <p:spPr>
          <a:xfrm>
            <a:off x="1789542" y="2435822"/>
            <a:ext cx="2860964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ARIEL LARA CARVAJAL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ARIEL LARA GEBHARDT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GASTÓN LARRONDO BORNAND</a:t>
            </a: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LATHROP ANGUITA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MILKO LEÓN YÁÑEZ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JEAN-PAUL LUKSIC FONTBONA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EDUARDO MACKENNA SALAS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JAIME MAUREIRA  ESCOBEDO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ROBERTO MEDINA CANTARIÑO</a:t>
            </a:r>
          </a:p>
          <a:p>
            <a:pPr algn="ctr"/>
            <a:r>
              <a:rPr lang="es-CL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GASTÓN MENDOZA GÓMEZ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MORÁN MESSEN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 MORÁN VELÁSQUEZ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SERGIO MUJICA CHARME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MARIO MULSOW OPORTO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NIETO BERNABEU</a:t>
            </a: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O'RYAN ROCUANT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OYARZÚN MUÑOZ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 PATTILLO BARRIENTOS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MIGUEL ANGEL PINO RETAMAL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ENRIQUE POLANCO ANSTED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ISABEL PUGA YOUNG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FERNANDO QUINTANA SOTO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JAIME RAAB DUCHESNE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OSVALDO RODRÍGUEZ TAPIA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DENNY SALAS LEWIS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EDGARDO SALAZAR FIGUEROA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 SALAZAR ROST</a:t>
            </a: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HARRY SEEMAN SAN JUAN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HUMBERTO SILVA SILVA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FRANCISCO SKINNER BESOAÍN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SMITH EHLERS</a:t>
            </a:r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C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CF43E6-2BAF-0A3A-D988-F36D0F2CB809}"/>
              </a:ext>
            </a:extLst>
          </p:cNvPr>
          <p:cNvSpPr txBox="1"/>
          <p:nvPr/>
        </p:nvSpPr>
        <p:spPr>
          <a:xfrm>
            <a:off x="4033979" y="2435822"/>
            <a:ext cx="2860964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 THIERMANN ISENSEE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JAVIER URMENETA CIBIÉ 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HUMBERTO VACCARO CERVA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ANFIÓN VARELA PEÑA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ROLANDO VARELA PEÑA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CÉSAR VALLEJO MARTINOLI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PASCUAL VEIGA LÓPEZ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DIEGO VERA SANTAMARÍA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VITERI CHECA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RODRIGO WINTER IGUALT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CABALLEROS DEL ORDEN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CALEUCHE CAPITANÍA ANTOFAGASTA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CALEUCHE CAPITANÍA QUINTERO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CALEUCHE CAPITANÍA TALCAHUANO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CÁMARA ALMIRANTE MERINO CALEUCHE 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CÁMARA ANCLADOS CALEUCHE BUQUE MADRE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CÁMARA DE INFANTERÍA DE MARINA CALEUCHE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CÁMARA INGENIEROS CALEUCHE BUQUE MADRE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CORPORACIÓN PATRIMONIO MARÍTIMO DE CHILE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ALUMNOS COLEGIO MACKAY - VIÑA DEL MAR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ROSCARY CLUB DE CHILE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 MACCHIAVELLO MARCELÍ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 MEDINA MARCHANT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1962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DE OFICIALES IM 1976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1977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1978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1979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1980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1992</a:t>
            </a:r>
          </a:p>
          <a:p>
            <a:pPr algn="ctr"/>
            <a:r>
              <a:rPr lang="es-CL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GENERACIÓN ESCUELA NAVAL 1996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6AA69D2-253A-3743-8438-3BB9DD5CAC23}"/>
              </a:ext>
            </a:extLst>
          </p:cNvPr>
          <p:cNvSpPr txBox="1"/>
          <p:nvPr/>
        </p:nvSpPr>
        <p:spPr>
          <a:xfrm>
            <a:off x="3457" y="8005522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ROBERTO MACCHIAVELLO MARCELÍ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00" kern="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EX CADETES Y OFICIALES DE LA ARMADA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“CALEUCHE”</a:t>
            </a:r>
          </a:p>
        </p:txBody>
      </p:sp>
      <p:pic>
        <p:nvPicPr>
          <p:cNvPr id="20" name="Picture 4" descr="Estrella De Oro De La Navidad Stock de ilustración - Ilustración de  medalla, recompensa: 129838038">
            <a:extLst>
              <a:ext uri="{FF2B5EF4-FFF2-40B4-BE49-F238E27FC236}">
                <a16:creationId xmlns:a16="http://schemas.microsoft.com/office/drawing/2014/main" id="{6A239A02-7C4B-5DC4-B0CB-BD3B317D9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82" y="242609"/>
            <a:ext cx="430034" cy="4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Estrella De Oro De La Navidad Stock de ilustración - Ilustración de  medalla, recompensa: 129838038">
            <a:extLst>
              <a:ext uri="{FF2B5EF4-FFF2-40B4-BE49-F238E27FC236}">
                <a16:creationId xmlns:a16="http://schemas.microsoft.com/office/drawing/2014/main" id="{F05BC259-6C06-DB70-F313-0111A4D34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5" y="8498391"/>
            <a:ext cx="430034" cy="4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Estrella De Oro De La Navidad Stock de ilustración - Ilustración de  medalla, recompensa: 129838038">
            <a:extLst>
              <a:ext uri="{FF2B5EF4-FFF2-40B4-BE49-F238E27FC236}">
                <a16:creationId xmlns:a16="http://schemas.microsoft.com/office/drawing/2014/main" id="{C2D36C1A-3AB7-E7E5-591D-641563504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82" y="8498391"/>
            <a:ext cx="430034" cy="43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3400156D-5739-F2FA-FA5F-ABA9DED3E750}"/>
              </a:ext>
            </a:extLst>
          </p:cNvPr>
          <p:cNvSpPr txBox="1"/>
          <p:nvPr/>
        </p:nvSpPr>
        <p:spPr>
          <a:xfrm>
            <a:off x="3245407" y="8019372"/>
            <a:ext cx="358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ROBERTO MEDINA CANTARIÑO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 EJECUTIVO PROYECTO MONUMENTO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000" kern="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EX CADETES Y OFICIALES DE LA ARMADA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“CALEUCHE”</a:t>
            </a:r>
          </a:p>
        </p:txBody>
      </p:sp>
    </p:spTree>
    <p:extLst>
      <p:ext uri="{BB962C8B-B14F-4D97-AF65-F5344CB8AC3E}">
        <p14:creationId xmlns:p14="http://schemas.microsoft.com/office/powerpoint/2010/main" val="3012285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A57FAA61E9E488C1AC7F6B2BE41FD" ma:contentTypeVersion="11" ma:contentTypeDescription="Create a new document." ma:contentTypeScope="" ma:versionID="fbdc367630f71cc00ac6a4cb7cbfeae5">
  <xsd:schema xmlns:xsd="http://www.w3.org/2001/XMLSchema" xmlns:xs="http://www.w3.org/2001/XMLSchema" xmlns:p="http://schemas.microsoft.com/office/2006/metadata/properties" xmlns:ns3="738f5d7f-27f8-44e7-b3b0-dc9ec763a344" targetNamespace="http://schemas.microsoft.com/office/2006/metadata/properties" ma:root="true" ma:fieldsID="f5fc325450fb45acd3a76f6911528443" ns3:_="">
    <xsd:import namespace="738f5d7f-27f8-44e7-b3b0-dc9ec763a3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f5d7f-27f8-44e7-b3b0-dc9ec763a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DCFBBA-CB6A-4A49-8B24-A68AD0E85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8f5d7f-27f8-44e7-b3b0-dc9ec763a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FD716D-6FAF-48F7-8FBF-8C3382AE132C}">
  <ds:schemaRefs>
    <ds:schemaRef ds:uri="http://schemas.microsoft.com/office/2006/metadata/properties"/>
    <ds:schemaRef ds:uri="738f5d7f-27f8-44e7-b3b0-dc9ec763a34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B41072-80AB-4F50-B8A4-5F90A16E4F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</TotalTime>
  <Words>394</Words>
  <Application>Microsoft Macintosh PowerPoint</Application>
  <PresentationFormat>Carta (216 x 279 mm)</PresentationFormat>
  <Paragraphs>107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Rodolfo Besoain</dc:creator>
  <cp:lastModifiedBy>Rodolfo Besoain</cp:lastModifiedBy>
  <cp:revision>35</cp:revision>
  <dcterms:created xsi:type="dcterms:W3CDTF">2021-12-20T19:35:58Z</dcterms:created>
  <dcterms:modified xsi:type="dcterms:W3CDTF">2023-07-13T21:55:25Z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754b89ce-3f34-42dd-9c5e-46d33dc8b222</vt:lpwstr>
  </property>
  <property fmtid="{D5CDD505-2E9C-101B-9397-08002B2CF9AE}" pid="3" name="BHPClassification">
    <vt:lpwstr>U</vt:lpwstr>
  </property>
  <property fmtid="{D5CDD505-2E9C-101B-9397-08002B2CF9AE}" pid="4" name="ContentTypeId">
    <vt:lpwstr>0x010100851A57FAA61E9E488C1AC7F6B2BE41FD</vt:lpwstr>
  </property>
</Properties>
</file>